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4"/>
  </p:notesMasterIdLst>
  <p:handoutMasterIdLst>
    <p:handoutMasterId r:id="rId25"/>
  </p:handoutMasterIdLst>
  <p:sldIdLst>
    <p:sldId id="257" r:id="rId2"/>
    <p:sldId id="262" r:id="rId3"/>
    <p:sldId id="265" r:id="rId4"/>
    <p:sldId id="263" r:id="rId5"/>
    <p:sldId id="264" r:id="rId6"/>
    <p:sldId id="266" r:id="rId7"/>
    <p:sldId id="267" r:id="rId8"/>
    <p:sldId id="276" r:id="rId9"/>
    <p:sldId id="268" r:id="rId10"/>
    <p:sldId id="269" r:id="rId11"/>
    <p:sldId id="277" r:id="rId12"/>
    <p:sldId id="278" r:id="rId13"/>
    <p:sldId id="286" r:id="rId14"/>
    <p:sldId id="287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59" r:id="rId23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9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35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0" y="72"/>
      </p:cViewPr>
      <p:guideLst>
        <p:guide orient="horz" pos="3498"/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513BFE8-3EE2-473B-8360-CC401F693042}" type="datetime1">
              <a:rPr lang="pl-PL" smtClean="0"/>
              <a:t>17.12.2022</a:t>
            </a:fld>
            <a:endParaRPr lang="en-US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9DC72C2-8778-44E0-A8D5-BF70BB622A0E}" type="datetime1">
              <a:rPr lang="pl-PL" smtClean="0"/>
              <a:t>17.12.2022</a:t>
            </a:fld>
            <a:endParaRPr lang="en-US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"/>
              <a:t>Kliknij, aby edytować style wzorca tekstu</a:t>
            </a:r>
            <a:endParaRPr lang="en-US"/>
          </a:p>
          <a:p>
            <a:pPr lvl="1" rtl="0"/>
            <a:r>
              <a:rPr lang="pl"/>
              <a:t>Drugi poziom</a:t>
            </a:r>
          </a:p>
          <a:p>
            <a:pPr lvl="2" rtl="0"/>
            <a:r>
              <a:rPr lang="pl"/>
              <a:t>Trzeci poziom</a:t>
            </a:r>
          </a:p>
          <a:p>
            <a:pPr lvl="3" rtl="0"/>
            <a:r>
              <a:rPr lang="pl"/>
              <a:t>Czwarty poziom</a:t>
            </a:r>
          </a:p>
          <a:p>
            <a:pPr lvl="4" rtl="0"/>
            <a:r>
              <a:rPr lang="pl"/>
              <a:t>Piąty poziom</a:t>
            </a:r>
            <a:endParaRPr lang="en-US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l-PL"/>
              <a:t>Kliknij, aby edytować styl wzorca podtytułu</a:t>
            </a:r>
            <a:endParaRPr lang="en-US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AE7E8F-A35A-46B2-A9BE-524299B2F50E}" type="datetime1">
              <a:rPr lang="pl-PL" smtClean="0"/>
              <a:t>17.12.2022</a:t>
            </a:fld>
            <a:endParaRPr lang="en-US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3602E8-8E60-4F5A-9D4B-F49E43817F18}" type="datetime1">
              <a:rPr lang="pl-PL" smtClean="0"/>
              <a:t>17.12.2022</a:t>
            </a:fld>
            <a:endParaRPr lang="en-US" dirty="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253C05-66E5-44BF-A1CC-B6E179382F80}" type="datetime1">
              <a:rPr lang="pl-PL" smtClean="0"/>
              <a:t>17.12.2022</a:t>
            </a:fld>
            <a:endParaRPr lang="en-US" dirty="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Numer slajdu — symbol zastępczy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37154A-9283-472F-9D32-E032250E224B}" type="datetime1">
              <a:rPr lang="pl-PL" smtClean="0"/>
              <a:t>17.12.2022</a:t>
            </a:fld>
            <a:endParaRPr lang="en-US" dirty="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817808-171F-49DD-90FA-9B1DDEA0460D}" type="datetime1">
              <a:rPr lang="pl-PL" smtClean="0"/>
              <a:t>17.12.2022</a:t>
            </a:fld>
            <a:endParaRPr lang="en-US" dirty="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Numer slajdu — symbol zastępczy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9D7E3F-871E-42B9-88FB-12D60C8B3FED}" type="datetime1">
              <a:rPr lang="pl-PL" smtClean="0"/>
              <a:t>17.12.2022</a:t>
            </a:fld>
            <a:endParaRPr lang="en-US" dirty="0"/>
          </a:p>
        </p:txBody>
      </p:sp>
      <p:sp>
        <p:nvSpPr>
          <p:cNvPr id="9" name="Stopka — symbol zastępczy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Numer slajdu — symbol zastępczy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172BDD-02B5-48CF-A598-DDE8D9E324B3}" type="datetime1">
              <a:rPr lang="pl-PL" smtClean="0"/>
              <a:t>17.12.2022</a:t>
            </a:fld>
            <a:endParaRPr lang="en-US" dirty="0"/>
          </a:p>
        </p:txBody>
      </p:sp>
      <p:sp>
        <p:nvSpPr>
          <p:cNvPr id="11" name="Stopka — symbol zastępczy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Numer slajdu — symbol zastępczy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6" name="Data — symbol zastępczy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C9D7BB-18F8-44E5-BA28-A3609601F748}" type="datetime1">
              <a:rPr lang="pl-PL" smtClean="0"/>
              <a:t>17.12.2022</a:t>
            </a:fld>
            <a:endParaRPr lang="en-US" dirty="0"/>
          </a:p>
        </p:txBody>
      </p:sp>
      <p:sp>
        <p:nvSpPr>
          <p:cNvPr id="7" name="Stopka — symbol zastępczy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41AFA3-ED28-409D-9F61-7C1CB062C782}" type="datetime1">
              <a:rPr lang="pl-PL" smtClean="0"/>
              <a:t>17.12.2022</a:t>
            </a:fld>
            <a:endParaRPr lang="en-US" dirty="0"/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46D2179F-AD35-466F-A681-81C59189197B}" type="datetime1">
              <a:rPr lang="pl-PL" smtClean="0"/>
              <a:t>17.12.2022</a:t>
            </a:fld>
            <a:endParaRPr lang="en-US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4A1395F0-C132-4F04-9A22-D8E58D655E1C}" type="datetime1">
              <a:rPr lang="pl-PL" smtClean="0"/>
              <a:t>17.12.2022</a:t>
            </a:fld>
            <a:endParaRPr lang="en-US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l"/>
              <a:t>Kliknij, aby edytować styl wzorca tytułu</a:t>
            </a:r>
            <a:endParaRPr lang="en-US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pl"/>
              <a:t>Kliknij, aby edytować style wzorca tekstu</a:t>
            </a:r>
          </a:p>
          <a:p>
            <a:pPr lvl="1" rtl="0"/>
            <a:r>
              <a:rPr lang="pl"/>
              <a:t>Drugi poziom</a:t>
            </a:r>
          </a:p>
          <a:p>
            <a:pPr lvl="2" rtl="0"/>
            <a:r>
              <a:rPr lang="pl"/>
              <a:t>Trzeci poziom</a:t>
            </a:r>
          </a:p>
          <a:p>
            <a:pPr lvl="3" rtl="0"/>
            <a:r>
              <a:rPr lang="pl"/>
              <a:t>Czwarty poziom</a:t>
            </a:r>
          </a:p>
          <a:p>
            <a:pPr lvl="4" rtl="0"/>
            <a:r>
              <a:rPr lang="pl"/>
              <a:t>Piąty poziom</a:t>
            </a:r>
            <a:endParaRPr lang="en-US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4E43EAF1-28E3-44EC-B370-94486815203D}" type="datetime1">
              <a:rPr lang="pl-PL" smtClean="0"/>
              <a:t>17.12.2022</a:t>
            </a:fld>
            <a:endParaRPr lang="en-US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ransition spd="slow">
    <p:fade/>
  </p:transition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Prostokąt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algn="ctr" rtl="0"/>
            <a:r>
              <a:rPr lang="pl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POznaj co jest na topie</a:t>
            </a:r>
          </a:p>
        </p:txBody>
      </p:sp>
      <p:pic>
        <p:nvPicPr>
          <p:cNvPr id="5" name="Obraz 4" descr="Obraz, na którym znajduje się budynek i ławka do siedzenia&#10;&#10;Automatycznie generowany opis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az 5">
            <a:extLst>
              <a:ext uri="{FF2B5EF4-FFF2-40B4-BE49-F238E27FC236}">
                <a16:creationId xmlns:a16="http://schemas.microsoft.com/office/drawing/2014/main" id="{F38068B7-CECA-FBF9-47E6-E0F988D7F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961" y="519767"/>
            <a:ext cx="3459393" cy="345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E5753E-50AC-50CD-8F5E-71BF10761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Wymagania niefunkcjonalne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F24EEB-BCF5-6E75-71D8-DBDE5C4C8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3429000"/>
            <a:ext cx="4639736" cy="2440093"/>
          </a:xfrm>
        </p:spPr>
        <p:txBody>
          <a:bodyPr/>
          <a:lstStyle/>
          <a:p>
            <a:r>
              <a:rPr lang="pl-PL" dirty="0"/>
              <a:t>Kompatybilność ze wszystkimi przeglądarkami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8556A5FF-2583-1A46-F12F-EF3EF59D66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05" y="2272553"/>
            <a:ext cx="1107861" cy="1107861"/>
          </a:xfrm>
        </p:spPr>
      </p:pic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62B241E-00B5-22C0-01A9-D4BDC5BC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D9D7E3F-871E-42B9-88FB-12D60C8B3FED}" type="datetime1">
              <a:rPr lang="pl-PL" smtClean="0"/>
              <a:t>17.12.2022</a:t>
            </a:fld>
            <a:endParaRPr lang="en-US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C0E277FB-02F0-9956-2CCE-CD31313CC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536" y="2020394"/>
            <a:ext cx="2251068" cy="1360020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D2BCAE32-2482-F078-87C0-5370C4F43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851" y="4064311"/>
            <a:ext cx="1343685" cy="1343685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12EC9328-2A18-60C6-E2D8-BB3E71443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371" y="4015158"/>
            <a:ext cx="1448782" cy="1441990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6F5452A8-49F7-5EA7-39F1-213B84887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491" y="4089227"/>
            <a:ext cx="1164229" cy="1241844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9A8A4BB3-ABB6-1403-5527-36420DC02F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451" y="2114586"/>
            <a:ext cx="1224928" cy="122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035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0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E5753E-50AC-50CD-8F5E-71BF10761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Wymagania niefunkcjonalne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F24EEB-BCF5-6E75-71D8-DBDE5C4C8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3429000"/>
            <a:ext cx="4639736" cy="2440093"/>
          </a:xfrm>
        </p:spPr>
        <p:txBody>
          <a:bodyPr/>
          <a:lstStyle/>
          <a:p>
            <a:r>
              <a:rPr lang="pl-PL" dirty="0" err="1"/>
              <a:t>Secure</a:t>
            </a:r>
            <a:r>
              <a:rPr lang="pl-PL" dirty="0"/>
              <a:t> </a:t>
            </a:r>
            <a:r>
              <a:rPr lang="pl-PL" dirty="0" err="1"/>
              <a:t>Socket</a:t>
            </a:r>
            <a:r>
              <a:rPr lang="pl-PL" dirty="0"/>
              <a:t> </a:t>
            </a:r>
            <a:r>
              <a:rPr lang="pl-PL" dirty="0" err="1"/>
              <a:t>Layer</a:t>
            </a:r>
            <a:r>
              <a:rPr lang="pl-PL" dirty="0"/>
              <a:t> (SSL) – certyfikat bezpieczeństwa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62B241E-00B5-22C0-01A9-D4BDC5BC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D9D7E3F-871E-42B9-88FB-12D60C8B3FED}" type="datetime1">
              <a:rPr lang="pl-PL" smtClean="0"/>
              <a:t>17.12.2022</a:t>
            </a:fld>
            <a:endParaRPr lang="en-US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D6F0C673-843B-9571-5DB6-FA2E08B99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016" y="2771845"/>
            <a:ext cx="2531234" cy="2058856"/>
          </a:xfrm>
          <a:prstGeom prst="rect">
            <a:avLst/>
          </a:prstGeom>
        </p:spPr>
      </p:pic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0ED5EED6-D8CC-45D9-BB12-AB3B74AB19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441" y="2121005"/>
            <a:ext cx="3373279" cy="3748088"/>
          </a:xfrm>
        </p:spPr>
      </p:pic>
    </p:spTree>
    <p:extLst>
      <p:ext uri="{BB962C8B-B14F-4D97-AF65-F5344CB8AC3E}">
        <p14:creationId xmlns:p14="http://schemas.microsoft.com/office/powerpoint/2010/main" val="19746031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E5753E-50AC-50CD-8F5E-71BF10761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Wymagania niefunkcjonalne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F24EEB-BCF5-6E75-71D8-DBDE5C4C8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3429000"/>
            <a:ext cx="4639736" cy="2440093"/>
          </a:xfrm>
        </p:spPr>
        <p:txBody>
          <a:bodyPr/>
          <a:lstStyle/>
          <a:p>
            <a:r>
              <a:rPr lang="pl-PL" dirty="0"/>
              <a:t>Wydajność – odświeżenie strony trwa 2ms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62B241E-00B5-22C0-01A9-D4BDC5BC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D9D7E3F-871E-42B9-88FB-12D60C8B3FED}" type="datetime1">
              <a:rPr lang="pl-PL" smtClean="0"/>
              <a:t>17.12.2022</a:t>
            </a:fld>
            <a:endParaRPr lang="en-US" dirty="0"/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FEB35BF6-7C6A-C07B-6FA5-93FB15BE84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240" y="2553334"/>
            <a:ext cx="2999741" cy="2999741"/>
          </a:xfrm>
        </p:spPr>
      </p:pic>
    </p:spTree>
    <p:extLst>
      <p:ext uri="{BB962C8B-B14F-4D97-AF65-F5344CB8AC3E}">
        <p14:creationId xmlns:p14="http://schemas.microsoft.com/office/powerpoint/2010/main" val="31524441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25D6B1CD-7EE7-8EE7-387F-5C13D74AA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441AFA3-ED28-409D-9F61-7C1CB062C782}" type="datetime1">
              <a:rPr lang="pl-PL" smtClean="0"/>
              <a:t>17.12.2022</a:t>
            </a:fld>
            <a:endParaRPr lang="en-US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5A79424-146B-55A2-408E-DCF6778DD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099" y="1966228"/>
            <a:ext cx="7351057" cy="3859305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244628F6-835D-68F8-3DBD-178C8E65A5E5}"/>
              </a:ext>
            </a:extLst>
          </p:cNvPr>
          <p:cNvSpPr txBox="1"/>
          <p:nvPr/>
        </p:nvSpPr>
        <p:spPr>
          <a:xfrm>
            <a:off x="959224" y="1196787"/>
            <a:ext cx="5136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dirty="0">
                <a:latin typeface="Arial Rounded MT Bold" panose="020F0704030504030204" pitchFamily="34" charset="0"/>
              </a:rPr>
              <a:t>Dlaczego my?</a:t>
            </a:r>
          </a:p>
        </p:txBody>
      </p:sp>
    </p:spTree>
    <p:extLst>
      <p:ext uri="{BB962C8B-B14F-4D97-AF65-F5344CB8AC3E}">
        <p14:creationId xmlns:p14="http://schemas.microsoft.com/office/powerpoint/2010/main" val="5344239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16F4A1-43A7-4EC5-FE5D-2B94D4EA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Dzięki naszej stronie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7805FEA-955A-61CA-3794-D5258F24E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679" y="2619191"/>
            <a:ext cx="7401261" cy="473634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SzPct val="140000"/>
              <a:buFont typeface="Arial" panose="020B0604020202020204" pitchFamily="34" charset="0"/>
              <a:buChar char="•"/>
            </a:pPr>
            <a:r>
              <a:rPr lang="pl-PL" dirty="0"/>
              <a:t> Widzisz jak konsumenci ocenili dany produkt 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993DBF8-1F36-7AC7-E8C4-5D1FC087F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17.12.2022</a:t>
            </a:fld>
            <a:endParaRPr lang="en-US" dirty="0"/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6C9822A5-13C1-730F-3611-509001E410BC}"/>
              </a:ext>
            </a:extLst>
          </p:cNvPr>
          <p:cNvSpPr txBox="1">
            <a:spLocks/>
          </p:cNvSpPr>
          <p:nvPr/>
        </p:nvSpPr>
        <p:spPr>
          <a:xfrm>
            <a:off x="1249680" y="2260602"/>
            <a:ext cx="7401261" cy="4736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SzPct val="140000"/>
              <a:buFont typeface="Arial" panose="020B0604020202020204" pitchFamily="34" charset="0"/>
              <a:buChar char="•"/>
            </a:pPr>
            <a:r>
              <a:rPr lang="pl-PL" dirty="0"/>
              <a:t> Nie marnujesz czasu na szukanie najchętniej wybieranych produktów</a:t>
            </a:r>
          </a:p>
        </p:txBody>
      </p:sp>
      <p:sp>
        <p:nvSpPr>
          <p:cNvPr id="8" name="Symbol zastępczy zawartości 2">
            <a:extLst>
              <a:ext uri="{FF2B5EF4-FFF2-40B4-BE49-F238E27FC236}">
                <a16:creationId xmlns:a16="http://schemas.microsoft.com/office/drawing/2014/main" id="{6B9DD966-D00A-B2DE-BA58-F8DE0CF88AE4}"/>
              </a:ext>
            </a:extLst>
          </p:cNvPr>
          <p:cNvSpPr txBox="1">
            <a:spLocks/>
          </p:cNvSpPr>
          <p:nvPr/>
        </p:nvSpPr>
        <p:spPr>
          <a:xfrm>
            <a:off x="1249678" y="2955365"/>
            <a:ext cx="9906002" cy="660701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SzPct val="140000"/>
              <a:buFont typeface="Arial" panose="020B0604020202020204" pitchFamily="34" charset="0"/>
              <a:buChar char="•"/>
            </a:pPr>
            <a:r>
              <a:rPr lang="pl-PL" dirty="0"/>
              <a:t> Gdy zdecydujesz się nabyć produkt, wystarczy kliknąć w niego aby strona przeniosła nas do sklepu sprzedawcy</a:t>
            </a:r>
          </a:p>
        </p:txBody>
      </p:sp>
      <p:sp>
        <p:nvSpPr>
          <p:cNvPr id="9" name="Symbol zastępczy zawartości 2">
            <a:extLst>
              <a:ext uri="{FF2B5EF4-FFF2-40B4-BE49-F238E27FC236}">
                <a16:creationId xmlns:a16="http://schemas.microsoft.com/office/drawing/2014/main" id="{2E26E525-D098-00F6-5134-ABD61D9BC0E8}"/>
              </a:ext>
            </a:extLst>
          </p:cNvPr>
          <p:cNvSpPr txBox="1">
            <a:spLocks/>
          </p:cNvSpPr>
          <p:nvPr/>
        </p:nvSpPr>
        <p:spPr>
          <a:xfrm>
            <a:off x="1249677" y="3528359"/>
            <a:ext cx="8889405" cy="4736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SzPct val="140000"/>
              <a:buFont typeface="Arial" panose="020B0604020202020204" pitchFamily="34" charset="0"/>
              <a:buChar char="•"/>
            </a:pPr>
            <a:r>
              <a:rPr lang="pl-PL" dirty="0"/>
              <a:t> Nie potrzebujesz żadnych dodatków aby wyświetlić stronę w ciemnym trybie</a:t>
            </a:r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F48CABCA-7100-4278-0777-AECEEE35FD8C}"/>
              </a:ext>
            </a:extLst>
          </p:cNvPr>
          <p:cNvSpPr txBox="1">
            <a:spLocks/>
          </p:cNvSpPr>
          <p:nvPr/>
        </p:nvSpPr>
        <p:spPr>
          <a:xfrm>
            <a:off x="1249679" y="3883962"/>
            <a:ext cx="7401261" cy="4736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SzPct val="140000"/>
              <a:buFont typeface="Arial" panose="020B0604020202020204" pitchFamily="34" charset="0"/>
              <a:buChar char="•"/>
            </a:pPr>
            <a:r>
              <a:rPr lang="pl-PL" dirty="0"/>
              <a:t> Nie potrzebujesz zakładać konta, aby móc korzystać z naszych usług</a:t>
            </a:r>
          </a:p>
        </p:txBody>
      </p:sp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6C9227B5-DC48-4E23-8D1D-B2B8D257BBEE}"/>
              </a:ext>
            </a:extLst>
          </p:cNvPr>
          <p:cNvSpPr txBox="1">
            <a:spLocks/>
          </p:cNvSpPr>
          <p:nvPr/>
        </p:nvSpPr>
        <p:spPr>
          <a:xfrm>
            <a:off x="1249677" y="4265409"/>
            <a:ext cx="7401261" cy="4736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SzPct val="140000"/>
              <a:buFont typeface="Arial" panose="020B0604020202020204" pitchFamily="34" charset="0"/>
              <a:buChar char="•"/>
            </a:pPr>
            <a:r>
              <a:rPr lang="pl-PL" dirty="0"/>
              <a:t> Możesz korzystać z usług </a:t>
            </a:r>
            <a:r>
              <a:rPr lang="pl-PL" dirty="0" err="1"/>
              <a:t>dropshipingu</a:t>
            </a:r>
            <a:r>
              <a:rPr lang="pl-PL" dirty="0"/>
              <a:t> w zupełności za darmo</a:t>
            </a:r>
          </a:p>
        </p:txBody>
      </p:sp>
    </p:spTree>
    <p:extLst>
      <p:ext uri="{BB962C8B-B14F-4D97-AF65-F5344CB8AC3E}">
        <p14:creationId xmlns:p14="http://schemas.microsoft.com/office/powerpoint/2010/main" val="15001414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F7F4C9B-9486-5338-9280-BA7CEFA16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Obsługa strony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AAF96962-FEC8-EC76-6DA7-624535DFF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788" y="1922780"/>
            <a:ext cx="4338638" cy="4338638"/>
          </a:xfr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FB6A96E-3CDA-EFFC-179A-26967C41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17.12.2022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5462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63473098-EF3B-6D88-9175-65F4A4934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441AFA3-ED28-409D-9F61-7C1CB062C782}" type="datetime1">
              <a:rPr lang="pl-PL" smtClean="0"/>
              <a:t>17.12.2022</a:t>
            </a:fld>
            <a:endParaRPr lang="en-US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2E6DAF3-7A8D-5B83-B7AB-BCCDC8A1F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437"/>
            <a:ext cx="12192000" cy="617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12166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28973F-9BD3-DE9C-72BC-5E170399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Sortowanie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772E9D97-D360-4E79-3CB2-8604BCB3C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7" y="3216961"/>
            <a:ext cx="7080446" cy="2336114"/>
          </a:xfr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0820E25-EAF7-1B63-D4D3-8AA687324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17.12.2022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18770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AE244A-4A95-ABE0-A5A7-5120F1A50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Kategoria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B39BBCA0-0BE7-5D27-B44E-6E1CB3783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206" y="2108200"/>
            <a:ext cx="3727914" cy="3760788"/>
          </a:xfr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E660DAD-93CC-45AF-FB52-93E77D20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17.12.2022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135343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6C57BA-A639-1B5E-ED85-0D1A5D000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Po wybraniu kategorii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12CE9D20-3767-3DE6-424C-4995C446A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593" y="2108200"/>
            <a:ext cx="9177140" cy="3760788"/>
          </a:xfr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2437965-9200-F1B3-9740-7AD494157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17.12.2022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976614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5695F6-216D-77C1-DA6D-FCB1CA4CE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Wymagania funkcjonalne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BB52F44D-2FDE-ACAE-5785-21A61B752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743" y="2014218"/>
            <a:ext cx="8648514" cy="4340334"/>
          </a:xfr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9A0D953-3C9C-67F4-CF72-2DBE5D394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17.12.2022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929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7044072-C9D7-2318-9DC1-FCE28D72B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Najchętniej wybierane produkty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719E6DC4-C3AA-E6AD-C78A-2D14D24A7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69" y="2108200"/>
            <a:ext cx="4527988" cy="3760788"/>
          </a:xfr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F593EB5-1760-CC7E-621C-E1AA788A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17.12.2022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959084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F96B75-52C3-9CA4-A34A-65773CEE8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Tryb ciemny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DFC9428D-48EA-FC7E-1FF2-99B04F726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75" y="2108200"/>
            <a:ext cx="8003575" cy="3760788"/>
          </a:xfr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2DB4B58-94DC-C045-784C-209444EB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17.12.2022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14623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F6A4D65C-3575-DE75-ABA2-339E730BE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368" y="5416184"/>
            <a:ext cx="10113645" cy="743682"/>
          </a:xfrm>
        </p:spPr>
        <p:txBody>
          <a:bodyPr/>
          <a:lstStyle/>
          <a:p>
            <a:pPr algn="ctr"/>
            <a:r>
              <a:rPr lang="pl-PL" dirty="0"/>
              <a:t>UML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C5B6EEA-FCE0-C72C-266F-F29E1949F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9368" y="6202363"/>
            <a:ext cx="10113264" cy="609600"/>
          </a:xfrm>
        </p:spPr>
        <p:txBody>
          <a:bodyPr/>
          <a:lstStyle/>
          <a:p>
            <a:pPr algn="ctr"/>
            <a:r>
              <a:rPr lang="pl-PL" dirty="0"/>
              <a:t>Wyszukiwanie produktu oraz przekierowanie z danego produktu do sklepu gdzie można go nabyć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6AEFBB5-6D75-C101-11BA-7DA718120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A1395F0-C132-4F04-9A22-D8E58D655E1C}" type="datetime1">
              <a:rPr lang="pl-PL" smtClean="0"/>
              <a:t>17.12.2022</a:t>
            </a:fld>
            <a:endParaRPr lang="en-US" dirty="0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EC09F780-9B00-A4A4-AE8A-711463A55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537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8E93D94-666C-55F6-46CF-4683CBE8E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537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39C3477B-2E82-F133-193C-17C8E7FB04D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" b="10175"/>
          <a:stretch/>
        </p:blipFill>
        <p:spPr>
          <a:xfrm>
            <a:off x="0" y="10364"/>
            <a:ext cx="12191985" cy="5542711"/>
          </a:xfrm>
        </p:spPr>
      </p:pic>
    </p:spTree>
    <p:extLst>
      <p:ext uri="{BB962C8B-B14F-4D97-AF65-F5344CB8AC3E}">
        <p14:creationId xmlns:p14="http://schemas.microsoft.com/office/powerpoint/2010/main" val="1138481438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E5753E-50AC-50CD-8F5E-71BF10761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Wymagania funkcjonalne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F24EEB-BCF5-6E75-71D8-DBDE5C4C8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3429000"/>
            <a:ext cx="4639736" cy="2440093"/>
          </a:xfrm>
        </p:spPr>
        <p:txBody>
          <a:bodyPr/>
          <a:lstStyle/>
          <a:p>
            <a:r>
              <a:rPr lang="pl-PL" dirty="0"/>
              <a:t>Pozyskanie danych z serwera Amazon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753900FA-BCC6-F68E-ABD9-05DF973967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016" y="3171502"/>
            <a:ext cx="5968379" cy="1841193"/>
          </a:xfrm>
        </p:spPr>
      </p:pic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62B241E-00B5-22C0-01A9-D4BDC5BC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D9D7E3F-871E-42B9-88FB-12D60C8B3FED}" type="datetime1">
              <a:rPr lang="pl-PL" smtClean="0"/>
              <a:t>17.12.2022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5052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EDAFBA8-348C-F45C-5395-F2261AB9D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Wymagania funkcjonalne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6468BA1-2ACE-4C7A-B9B5-9D237EDDBB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3429000"/>
            <a:ext cx="4639736" cy="2440093"/>
          </a:xfrm>
        </p:spPr>
        <p:txBody>
          <a:bodyPr/>
          <a:lstStyle/>
          <a:p>
            <a:r>
              <a:rPr lang="pl-PL" dirty="0"/>
              <a:t>Integracja API z aplikacją internetową do skonstruowania diagramu na stronie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818769E2-5719-7533-0582-66209003DC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476" y="1929129"/>
            <a:ext cx="4116935" cy="4435107"/>
          </a:xfrm>
        </p:spPr>
      </p:pic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9528968-426C-A369-0380-7583A8B67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D9D7E3F-871E-42B9-88FB-12D60C8B3FED}" type="datetime1">
              <a:rPr lang="pl-PL" smtClean="0"/>
              <a:t>17.12.2022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2037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C3C57AA-DAAC-21F8-7B1D-BA93A3519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Wymagania funkcjonalne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F1F769-4469-4B60-29FB-098C144F8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3429000"/>
            <a:ext cx="4639736" cy="2440093"/>
          </a:xfrm>
        </p:spPr>
        <p:txBody>
          <a:bodyPr/>
          <a:lstStyle/>
          <a:p>
            <a:r>
              <a:rPr lang="pl-PL" dirty="0"/>
              <a:t>Przechowywanie danych za pomocą nierelacyjnej bazy poprawiająca  szybkość wyszukiwania danych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DFB2FC05-D5CE-6F19-D8F7-5365F60575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131" y="2120900"/>
            <a:ext cx="4325938" cy="4325938"/>
          </a:xfrm>
        </p:spPr>
      </p:pic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B5281BE-6431-677F-68C3-D349FE48F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D9D7E3F-871E-42B9-88FB-12D60C8B3FED}" type="datetime1">
              <a:rPr lang="pl-PL" smtClean="0"/>
              <a:t>17.12.2022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0735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690DA477-4900-7577-BDE8-6C09726DED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796" y="4072413"/>
            <a:ext cx="4638675" cy="2265004"/>
          </a:xfr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4EE5753E-50AC-50CD-8F5E-71BF10761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Wymagania funkcjonalne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F24EEB-BCF5-6E75-71D8-DBDE5C4C8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3429000"/>
            <a:ext cx="4639736" cy="2440093"/>
          </a:xfrm>
        </p:spPr>
        <p:txBody>
          <a:bodyPr/>
          <a:lstStyle/>
          <a:p>
            <a:r>
              <a:rPr lang="pl-PL" dirty="0"/>
              <a:t>Prezentacja danych spełniając wymogi responsywne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62B241E-00B5-22C0-01A9-D4BDC5BC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D9D7E3F-871E-42B9-88FB-12D60C8B3FED}" type="datetime1">
              <a:rPr lang="pl-PL" smtClean="0"/>
              <a:t>17.12.2022</a:t>
            </a:fld>
            <a:endParaRPr lang="en-US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4178CDA0-A3A7-0DB9-4AE8-C015B159E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707" y="1968307"/>
            <a:ext cx="2584851" cy="204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079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E5753E-50AC-50CD-8F5E-71BF10761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Wymagania funkcjonalne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F24EEB-BCF5-6E75-71D8-DBDE5C4C8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3429000"/>
            <a:ext cx="4639736" cy="2440093"/>
          </a:xfrm>
        </p:spPr>
        <p:txBody>
          <a:bodyPr/>
          <a:lstStyle/>
          <a:p>
            <a:r>
              <a:rPr lang="pl-PL" dirty="0"/>
              <a:t>Sortowanie po cenie oraz po wiarygodności zakupu wyliczonej za pomocą stosunku liczby opinii do ich ocen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04CDD4EC-5D0C-B9B1-6BC0-66135A671A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3229705"/>
            <a:ext cx="4638675" cy="1530478"/>
          </a:xfrm>
        </p:spPr>
      </p:pic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62B241E-00B5-22C0-01A9-D4BDC5BC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D9D7E3F-871E-42B9-88FB-12D60C8B3FED}" type="datetime1">
              <a:rPr lang="pl-PL" smtClean="0"/>
              <a:t>17.12.2022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71767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5695F6-216D-77C1-DA6D-FCB1CA4CE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Wymagania niefunkcjonalne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9A0D953-3C9C-67F4-CF72-2DBE5D394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17.12.2022</a:t>
            </a:fld>
            <a:endParaRPr lang="en-US" dirty="0"/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19BC89A5-B010-F6D1-0115-01F883960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604" y="2286374"/>
            <a:ext cx="6350792" cy="3266701"/>
          </a:xfrm>
        </p:spPr>
      </p:pic>
    </p:spTree>
    <p:extLst>
      <p:ext uri="{BB962C8B-B14F-4D97-AF65-F5344CB8AC3E}">
        <p14:creationId xmlns:p14="http://schemas.microsoft.com/office/powerpoint/2010/main" val="25418155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E5753E-50AC-50CD-8F5E-71BF10761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Wymagania niefunkcjonalne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F24EEB-BCF5-6E75-71D8-DBDE5C4C8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3429000"/>
            <a:ext cx="4639736" cy="2440093"/>
          </a:xfrm>
        </p:spPr>
        <p:txBody>
          <a:bodyPr/>
          <a:lstStyle/>
          <a:p>
            <a:r>
              <a:rPr lang="pl-PL" dirty="0"/>
              <a:t>Ciemny/jasny tryb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62B241E-00B5-22C0-01A9-D4BDC5BC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D9D7E3F-871E-42B9-88FB-12D60C8B3FED}" type="datetime1">
              <a:rPr lang="pl-PL" smtClean="0"/>
              <a:t>17.12.2022</a:t>
            </a:fld>
            <a:endParaRPr lang="en-US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A40F7343-0D14-679E-EC95-B3F3C3653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187" y="2028283"/>
            <a:ext cx="4445597" cy="2252479"/>
          </a:xfrm>
          <a:prstGeom prst="rect">
            <a:avLst/>
          </a:prstGeom>
        </p:spPr>
      </p:pic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BAA7B7C9-7130-ACCB-57E7-A120F0C0C0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13" y="3807306"/>
            <a:ext cx="4638675" cy="2348609"/>
          </a:xfrm>
        </p:spPr>
      </p:pic>
    </p:spTree>
    <p:extLst>
      <p:ext uri="{BB962C8B-B14F-4D97-AF65-F5344CB8AC3E}">
        <p14:creationId xmlns:p14="http://schemas.microsoft.com/office/powerpoint/2010/main" val="26478997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50_TF56160789" id="{322F98B7-A80C-4988-AFAA-78CFE7AA476F}" vid="{F3BB283F-3ABA-4679-A0D8-972A395C2975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{35F572B3-2E16-48BA-967F-7FA23F5A593D}tf56160789_win32</Template>
  <TotalTime>340</TotalTime>
  <Words>216</Words>
  <Application>Microsoft Office PowerPoint</Application>
  <PresentationFormat>Panoramiczny</PresentationFormat>
  <Paragraphs>58</Paragraphs>
  <Slides>22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22</vt:i4>
      </vt:variant>
    </vt:vector>
  </HeadingPairs>
  <TitlesOfParts>
    <vt:vector size="28" baseType="lpstr">
      <vt:lpstr>Arial</vt:lpstr>
      <vt:lpstr>Arial Rounded MT Bold</vt:lpstr>
      <vt:lpstr>Bookman Old Style</vt:lpstr>
      <vt:lpstr>Calibri</vt:lpstr>
      <vt:lpstr>Franklin Gothic Book</vt:lpstr>
      <vt:lpstr>1_RetrospectVTI</vt:lpstr>
      <vt:lpstr>Prezentacja programu PowerPoint</vt:lpstr>
      <vt:lpstr>Wymagania funkcjonalne</vt:lpstr>
      <vt:lpstr>Wymagania funkcjonalne</vt:lpstr>
      <vt:lpstr>Wymagania funkcjonalne </vt:lpstr>
      <vt:lpstr>Wymagania funkcjonalne </vt:lpstr>
      <vt:lpstr>Wymagania funkcjonalne</vt:lpstr>
      <vt:lpstr>Wymagania funkcjonalne</vt:lpstr>
      <vt:lpstr>Wymagania niefunkcjonalne</vt:lpstr>
      <vt:lpstr>Wymagania niefunkcjonalne</vt:lpstr>
      <vt:lpstr>Wymagania niefunkcjonalne</vt:lpstr>
      <vt:lpstr>Wymagania niefunkcjonalne</vt:lpstr>
      <vt:lpstr>Wymagania niefunkcjonalne</vt:lpstr>
      <vt:lpstr>Prezentacja programu PowerPoint</vt:lpstr>
      <vt:lpstr>Dzięki naszej stronie</vt:lpstr>
      <vt:lpstr>Obsługa strony</vt:lpstr>
      <vt:lpstr>Prezentacja programu PowerPoint</vt:lpstr>
      <vt:lpstr>Sortowanie</vt:lpstr>
      <vt:lpstr>Kategoria</vt:lpstr>
      <vt:lpstr>Po wybraniu kategorii</vt:lpstr>
      <vt:lpstr>Najchętniej wybierane produkty</vt:lpstr>
      <vt:lpstr>Tryb ciemny</vt:lpstr>
      <vt:lpstr>UML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Qwersky</dc:creator>
  <cp:lastModifiedBy>Qwersky</cp:lastModifiedBy>
  <cp:revision>38</cp:revision>
  <dcterms:created xsi:type="dcterms:W3CDTF">2022-11-17T18:44:39Z</dcterms:created>
  <dcterms:modified xsi:type="dcterms:W3CDTF">2022-12-17T10:18:44Z</dcterms:modified>
</cp:coreProperties>
</file>